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design gráfico, Gráficos, captura de ecrã&#10;&#10;Descrição gerada automaticamente">
            <a:extLst>
              <a:ext uri="{FF2B5EF4-FFF2-40B4-BE49-F238E27FC236}">
                <a16:creationId xmlns:a16="http://schemas.microsoft.com/office/drawing/2014/main" id="{A3009060-ADDB-2DC5-8126-E0FECA7AC9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6239" y="419692"/>
            <a:ext cx="2413976" cy="3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2024-06-26T21:59:53Z</dcterms:modified>
</cp:coreProperties>
</file>