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A435F64E-40BC-1D38-2D37-F96F5B163E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8902" y="9768648"/>
            <a:ext cx="2634712" cy="43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2024-06-26T21:59:21Z</dcterms:modified>
</cp:coreProperties>
</file>