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design gráfico, Gráficos, captura de ecrã&#10;&#10;Descrição gerada automaticamente">
            <a:extLst>
              <a:ext uri="{FF2B5EF4-FFF2-40B4-BE49-F238E27FC236}">
                <a16:creationId xmlns:a16="http://schemas.microsoft.com/office/drawing/2014/main" id="{A435F64E-40BC-1D38-2D37-F96F5B163E0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8902" y="9768648"/>
            <a:ext cx="2634712" cy="431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2024-06-26T21:59:21Z</dcterms:modified>
</cp:coreProperties>
</file>