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4"/>
  </p:notesMasterIdLst>
  <p:sldIdLst>
    <p:sldId id="258" r:id="rId2"/>
    <p:sldId id="256" r:id="rId3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4E"/>
    <a:srgbClr val="016633"/>
    <a:srgbClr val="E5E4E4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1"/>
    <p:restoredTop sz="96695"/>
  </p:normalViewPr>
  <p:slideViewPr>
    <p:cSldViewPr snapToGrid="0">
      <p:cViewPr varScale="1">
        <p:scale>
          <a:sx n="58" d="100"/>
          <a:sy n="58" d="100"/>
        </p:scale>
        <p:origin x="37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173E5-6CD0-7146-972A-37EAC93A34DF}" type="datetimeFigureOut">
              <a:rPr lang="pt-PT" smtClean="0"/>
              <a:t>25/06/24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15CB01-0F55-9342-8F01-3DBDA615DC3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0642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6050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1pPr>
    <a:lvl2pPr marL="438025" algn="l" defTabSz="876050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2pPr>
    <a:lvl3pPr marL="876050" algn="l" defTabSz="876050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3pPr>
    <a:lvl4pPr marL="1314074" algn="l" defTabSz="876050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4pPr>
    <a:lvl5pPr marL="1752099" algn="l" defTabSz="876050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5pPr>
    <a:lvl6pPr marL="2190124" algn="l" defTabSz="876050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6pPr>
    <a:lvl7pPr marL="2628149" algn="l" defTabSz="876050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7pPr>
    <a:lvl8pPr marL="3066174" algn="l" defTabSz="876050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8pPr>
    <a:lvl9pPr marL="3504197" algn="l" defTabSz="876050" rtl="0" eaLnBrk="1" latinLnBrk="0" hangingPunct="1">
      <a:defRPr sz="11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5CB01-0F55-9342-8F01-3DBDA615DC33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363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15CB01-0F55-9342-8F01-3DBDA615DC33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7298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 descr="Uma imagem com Gráficos, verde, design gráfico, Tipo de letra&#10;&#10;Descrição gerada automaticamente">
            <a:extLst>
              <a:ext uri="{FF2B5EF4-FFF2-40B4-BE49-F238E27FC236}">
                <a16:creationId xmlns:a16="http://schemas.microsoft.com/office/drawing/2014/main" id="{D9872054-EACA-A129-33F6-02F5946869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3630939"/>
            <a:ext cx="10752372" cy="1509676"/>
          </a:xfrm>
          <a:prstGeom prst="rect">
            <a:avLst/>
          </a:prstGeom>
        </p:spPr>
      </p:pic>
      <p:pic>
        <p:nvPicPr>
          <p:cNvPr id="4" name="Imagem 3" descr="Uma imagem com Tipo de letra, Gráficos, design gráfico, texto&#10;&#10;Descrição gerada automaticamente">
            <a:extLst>
              <a:ext uri="{FF2B5EF4-FFF2-40B4-BE49-F238E27FC236}">
                <a16:creationId xmlns:a16="http://schemas.microsoft.com/office/drawing/2014/main" id="{A086E55B-ACA4-E3D2-8229-3FBEE39835F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676160" y="1149300"/>
            <a:ext cx="5339492" cy="880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03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6/25/24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759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004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6/25/24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58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19" r:id="rId2"/>
    <p:sldLayoutId id="2147483718" r:id="rId3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ítulo 1">
            <a:extLst>
              <a:ext uri="{FF2B5EF4-FFF2-40B4-BE49-F238E27FC236}">
                <a16:creationId xmlns:a16="http://schemas.microsoft.com/office/drawing/2014/main" id="{513775EB-D3D0-90CA-D9AA-593A844AF6BE}"/>
              </a:ext>
            </a:extLst>
          </p:cNvPr>
          <p:cNvSpPr txBox="1">
            <a:spLocks/>
          </p:cNvSpPr>
          <p:nvPr/>
        </p:nvSpPr>
        <p:spPr>
          <a:xfrm>
            <a:off x="454425" y="578169"/>
            <a:ext cx="1598492" cy="7954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CARTAZ</a:t>
            </a:r>
          </a:p>
          <a:p>
            <a:r>
              <a:rPr lang="pt-P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Formato A3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Marcador de Posição do Título 1">
            <a:extLst>
              <a:ext uri="{FF2B5EF4-FFF2-40B4-BE49-F238E27FC236}">
                <a16:creationId xmlns:a16="http://schemas.microsoft.com/office/drawing/2014/main" id="{7D0C4CB7-3A21-C34E-8334-D389F9E45492}"/>
              </a:ext>
            </a:extLst>
          </p:cNvPr>
          <p:cNvSpPr txBox="1">
            <a:spLocks/>
          </p:cNvSpPr>
          <p:nvPr/>
        </p:nvSpPr>
        <p:spPr>
          <a:xfrm>
            <a:off x="1826476" y="1632765"/>
            <a:ext cx="2249038" cy="5712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(exemplo)</a:t>
            </a:r>
            <a:endParaRPr lang="pt-PT" sz="1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Posição do Título 1">
            <a:extLst>
              <a:ext uri="{FF2B5EF4-FFF2-40B4-BE49-F238E27FC236}">
                <a16:creationId xmlns:a16="http://schemas.microsoft.com/office/drawing/2014/main" id="{99640F92-348A-B832-683F-5006F02FEF54}"/>
              </a:ext>
            </a:extLst>
          </p:cNvPr>
          <p:cNvSpPr txBox="1">
            <a:spLocks/>
          </p:cNvSpPr>
          <p:nvPr/>
        </p:nvSpPr>
        <p:spPr>
          <a:xfrm>
            <a:off x="3895520" y="13526058"/>
            <a:ext cx="3209843" cy="7947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CARTAZ </a:t>
            </a:r>
            <a:r>
              <a:rPr lang="pt-PT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TEMPLATE</a:t>
            </a:r>
          </a:p>
          <a:p>
            <a:endParaRPr lang="pt-PT" sz="2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Seta para Baixo 9">
            <a:extLst>
              <a:ext uri="{FF2B5EF4-FFF2-40B4-BE49-F238E27FC236}">
                <a16:creationId xmlns:a16="http://schemas.microsoft.com/office/drawing/2014/main" id="{EC7F29F0-BD63-CBCA-83CD-687E68B53C42}"/>
              </a:ext>
            </a:extLst>
          </p:cNvPr>
          <p:cNvSpPr/>
          <p:nvPr/>
        </p:nvSpPr>
        <p:spPr>
          <a:xfrm>
            <a:off x="5101544" y="14044386"/>
            <a:ext cx="797797" cy="552793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 dirty="0">
              <a:solidFill>
                <a:srgbClr val="E5E4E4"/>
              </a:solidFill>
            </a:endParaRPr>
          </a:p>
        </p:txBody>
      </p:sp>
      <p:pic>
        <p:nvPicPr>
          <p:cNvPr id="6" name="Imagem 5" descr="Uma imagem com texto, Cara humana&#10;&#10;Descrição gerada automaticamente">
            <a:extLst>
              <a:ext uri="{FF2B5EF4-FFF2-40B4-BE49-F238E27FC236}">
                <a16:creationId xmlns:a16="http://schemas.microsoft.com/office/drawing/2014/main" id="{F9C1BC03-3080-584F-D974-42E5A1C6558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942" t="130" r="15967"/>
          <a:stretch/>
        </p:blipFill>
        <p:spPr>
          <a:xfrm>
            <a:off x="-1" y="17233"/>
            <a:ext cx="10691813" cy="13249661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5C904E84-4FDD-3FC8-44A3-CF73EB1EC962}"/>
              </a:ext>
            </a:extLst>
          </p:cNvPr>
          <p:cNvSpPr txBox="1"/>
          <p:nvPr/>
        </p:nvSpPr>
        <p:spPr>
          <a:xfrm>
            <a:off x="17543721" y="854857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4743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ção do Título 1">
            <a:extLst>
              <a:ext uri="{FF2B5EF4-FFF2-40B4-BE49-F238E27FC236}">
                <a16:creationId xmlns:a16="http://schemas.microsoft.com/office/drawing/2014/main" id="{451D8B47-A367-9F93-0027-FAA58FCFEAC3}"/>
              </a:ext>
            </a:extLst>
          </p:cNvPr>
          <p:cNvSpPr txBox="1">
            <a:spLocks/>
          </p:cNvSpPr>
          <p:nvPr/>
        </p:nvSpPr>
        <p:spPr>
          <a:xfrm>
            <a:off x="1168399" y="14073180"/>
            <a:ext cx="2642755" cy="4227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18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Unidade de </a:t>
            </a:r>
            <a:r>
              <a:rPr lang="pt-PT" sz="18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Xxxxxxxxx</a:t>
            </a:r>
            <a:endParaRPr lang="pt-PT" sz="1800" b="1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t-PT" sz="1000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3854430-E00A-A275-7C20-F670AAEF22FD}"/>
              </a:ext>
            </a:extLst>
          </p:cNvPr>
          <p:cNvSpPr txBox="1">
            <a:spLocks/>
          </p:cNvSpPr>
          <p:nvPr/>
        </p:nvSpPr>
        <p:spPr>
          <a:xfrm>
            <a:off x="1168399" y="9169259"/>
            <a:ext cx="6114421" cy="559355"/>
          </a:xfrm>
          <a:prstGeom prst="rect">
            <a:avLst/>
          </a:prstGeom>
        </p:spPr>
        <p:txBody>
          <a:bodyPr rtlCol="0"/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Hábitos de </a:t>
            </a:r>
            <a:r>
              <a:rPr lang="es-ES" sz="36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</a:t>
            </a:r>
            <a:r>
              <a:rPr lang="es-ES" sz="3600" b="1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3600" b="1" dirty="0" err="1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saudáveis</a:t>
            </a:r>
            <a:endParaRPr lang="es-ES" sz="3600" b="1" dirty="0">
              <a:solidFill>
                <a:srgbClr val="0166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texto 2">
            <a:extLst>
              <a:ext uri="{FF2B5EF4-FFF2-40B4-BE49-F238E27FC236}">
                <a16:creationId xmlns:a16="http://schemas.microsoft.com/office/drawing/2014/main" id="{93AD0672-BA96-65AD-4E3A-2C006215BBC3}"/>
              </a:ext>
            </a:extLst>
          </p:cNvPr>
          <p:cNvSpPr txBox="1">
            <a:spLocks/>
          </p:cNvSpPr>
          <p:nvPr/>
        </p:nvSpPr>
        <p:spPr>
          <a:xfrm>
            <a:off x="1168400" y="9728614"/>
            <a:ext cx="8355014" cy="4137493"/>
          </a:xfrm>
          <a:prstGeom prst="rect">
            <a:avLst/>
          </a:prstGeom>
        </p:spPr>
        <p:txBody>
          <a:bodyPr rtlCol="0"/>
          <a:lstStyle>
            <a:lvl1pPr marL="133182" indent="-133182" algn="l" defTabSz="532729" rtl="0" eaLnBrk="1" latinLnBrk="0" hangingPunct="1">
              <a:lnSpc>
                <a:spcPct val="90000"/>
              </a:lnSpc>
              <a:spcBef>
                <a:spcPts val="583"/>
              </a:spcBef>
              <a:buFont typeface="Arial" panose="020B0604020202020204" pitchFamily="34" charset="0"/>
              <a:buChar char="•"/>
              <a:defRPr sz="163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954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65912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16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2277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9864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65006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31371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97735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64100" indent="-133182" algn="l" defTabSz="532729" rtl="0" eaLnBrk="1" latinLnBrk="0" hangingPunct="1">
              <a:lnSpc>
                <a:spcPct val="90000"/>
              </a:lnSpc>
              <a:spcBef>
                <a:spcPts val="291"/>
              </a:spcBef>
              <a:buFont typeface="Arial" panose="020B0604020202020204" pitchFamily="34" charset="0"/>
              <a:buChar char="•"/>
              <a:defRPr sz="104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is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simply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printing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typesetting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industry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has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been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industry's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standard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ever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since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1500s,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when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unknown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printer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took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galley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scrambled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make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specimen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book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has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survived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five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centuries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leap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electronic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typesetting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remaining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essentially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unchanged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It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popularised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1960s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release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Letraset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sheets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containing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Ipsum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000" dirty="0" err="1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passages</a:t>
            </a:r>
            <a:r>
              <a:rPr lang="pt-PT" sz="2000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pt-PT" sz="2000" dirty="0">
              <a:solidFill>
                <a:srgbClr val="000000"/>
              </a:solidFill>
              <a:highlight>
                <a:srgbClr val="FFFFFF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Marcador de Posição do Título 1">
            <a:extLst>
              <a:ext uri="{FF2B5EF4-FFF2-40B4-BE49-F238E27FC236}">
                <a16:creationId xmlns:a16="http://schemas.microsoft.com/office/drawing/2014/main" id="{4923D826-DACA-D1BD-A3AC-8BCF1130EAA8}"/>
              </a:ext>
            </a:extLst>
          </p:cNvPr>
          <p:cNvSpPr txBox="1">
            <a:spLocks/>
          </p:cNvSpPr>
          <p:nvPr/>
        </p:nvSpPr>
        <p:spPr>
          <a:xfrm>
            <a:off x="762853" y="7707072"/>
            <a:ext cx="9257521" cy="11915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53272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6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PT" sz="6400" spc="300" dirty="0">
                <a:solidFill>
                  <a:srgbClr val="016633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SERVIÇO DE </a:t>
            </a:r>
            <a:r>
              <a:rPr lang="pt-PT" sz="6400" b="1" spc="300" dirty="0">
                <a:solidFill>
                  <a:srgbClr val="01663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PEDIATRIA</a:t>
            </a:r>
          </a:p>
        </p:txBody>
      </p:sp>
      <p:sp>
        <p:nvSpPr>
          <p:cNvPr id="10" name="Marcador de Posição da Imagem 10">
            <a:extLst>
              <a:ext uri="{FF2B5EF4-FFF2-40B4-BE49-F238E27FC236}">
                <a16:creationId xmlns:a16="http://schemas.microsoft.com/office/drawing/2014/main" id="{F7A925BD-EB72-9C97-7C52-D0B469462B7D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850532" y="2666812"/>
            <a:ext cx="8990747" cy="4729908"/>
          </a:xfrm>
          <a:prstGeom prst="roundRect">
            <a:avLst>
              <a:gd name="adj" fmla="val 12371"/>
            </a:avLst>
          </a:prstGeom>
          <a:pattFill prst="pct2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endParaRPr lang="pt-PT" sz="2000" dirty="0"/>
          </a:p>
        </p:txBody>
      </p:sp>
    </p:spTree>
    <p:extLst>
      <p:ext uri="{BB962C8B-B14F-4D97-AF65-F5344CB8AC3E}">
        <p14:creationId xmlns:p14="http://schemas.microsoft.com/office/powerpoint/2010/main" val="21649567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</TotalTime>
  <Words>103</Words>
  <Application>Microsoft Macintosh PowerPoint</Application>
  <PresentationFormat>Personalizados</PresentationFormat>
  <Paragraphs>10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Telma Guerra</dc:creator>
  <cp:lastModifiedBy>Telma Guerra</cp:lastModifiedBy>
  <cp:revision>17</cp:revision>
  <dcterms:created xsi:type="dcterms:W3CDTF">2024-06-11T11:15:44Z</dcterms:created>
  <dcterms:modified xsi:type="dcterms:W3CDTF">2024-06-25T16:37:43Z</dcterms:modified>
</cp:coreProperties>
</file>