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687FD2E1-6ADB-F653-AF0A-4BF602A3FE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313" y="469198"/>
            <a:ext cx="3309024" cy="54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2024-06-25T16:38:34Z</dcterms:modified>
</cp:coreProperties>
</file>