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3" name="Imagem 2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DF86EB9C-F1BA-97D9-31C4-B3FDC5D177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7704" y="9857563"/>
            <a:ext cx="2642919" cy="43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2024-06-25T16:39:17Z</dcterms:modified>
</cp:coreProperties>
</file>