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1"/>
    <p:restoredTop sz="96695"/>
  </p:normalViewPr>
  <p:slideViewPr>
    <p:cSldViewPr snapToGrid="0">
      <p:cViewPr>
        <p:scale>
          <a:sx n="96" d="100"/>
          <a:sy n="96" d="100"/>
        </p:scale>
        <p:origin x="16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B472008B-6438-7644-B17B-96860E5EEB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62666" y="1269542"/>
            <a:ext cx="4766480" cy="78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2024-06-26T17:54:19Z</dcterms:modified>
</cp:coreProperties>
</file>