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6" name="Imagem 5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E8D5F584-4202-4873-8F40-EFC1AAE0D2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9794" y="478014"/>
            <a:ext cx="3048062" cy="5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2024-06-26T17:55:09Z</dcterms:modified>
</cp:coreProperties>
</file>