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2517"/>
  </p:normalViewPr>
  <p:slideViewPr>
    <p:cSldViewPr snapToGrid="0">
      <p:cViewPr varScale="1">
        <p:scale>
          <a:sx n="107" d="100"/>
          <a:sy n="107" d="100"/>
        </p:scale>
        <p:origin x="3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6" name="Imagem 5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E8D5F584-4202-4873-8F40-EFC1AAE0D2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9794" y="478014"/>
            <a:ext cx="3048062" cy="5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2024-06-26T17:55:09Z</dcterms:modified>
</cp:coreProperties>
</file>