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26/06/24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0512EB7F-2F96-76F4-406A-1DDAEFC0D2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6824" y="455919"/>
            <a:ext cx="2587080" cy="4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2024-06-26T17:56:13Z</dcterms:modified>
</cp:coreProperties>
</file>