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7895B8DA-C863-4B15-3437-D2F5E344FCB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2788" y="9918278"/>
            <a:ext cx="2574334" cy="423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2024-06-26T17:55:38Z</dcterms:modified>
</cp:coreProperties>
</file>