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21"/>
    <p:restoredTop sz="96695"/>
  </p:normalViewPr>
  <p:slideViewPr>
    <p:cSldViewPr snapToGrid="0">
      <p:cViewPr varScale="1">
        <p:scale>
          <a:sx n="58" d="100"/>
          <a:sy n="58" d="100"/>
        </p:scale>
        <p:origin x="378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26/06/24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307872DF-CC95-ED97-BD74-8B0C6705F0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08693" y="1092821"/>
            <a:ext cx="4874427" cy="8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2024-06-26T22:15:05Z</dcterms:modified>
</cp:coreProperties>
</file>