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5" name="Imagem 4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8D9D83CA-1AFD-1D85-EFC2-DEFD36F8B8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31914" y="478014"/>
            <a:ext cx="2663822" cy="43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2024-06-26T22:15:37Z</dcterms:modified>
</cp:coreProperties>
</file>