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77094DDE-2F94-03AE-05D8-C69DA8EF36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9834" y="378762"/>
            <a:ext cx="2518977" cy="4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2024-06-26T22:16:29Z</dcterms:modified>
</cp:coreProperties>
</file>