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387F09F9-8558-0F7E-EC09-EC566C7A22F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0082" y="9888050"/>
            <a:ext cx="2663822" cy="43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2024-06-26T22:15:59Z</dcterms:modified>
</cp:coreProperties>
</file>