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8"/>
    <p:restoredTop sz="96695"/>
  </p:normalViewPr>
  <p:slideViewPr>
    <p:cSldViewPr snapToGrid="0">
      <p:cViewPr varScale="1">
        <p:scale>
          <a:sx n="52" d="100"/>
          <a:sy n="52" d="100"/>
        </p:scale>
        <p:origin x="277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55DA66E1-5724-7F62-AF1F-5767E33E0E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01811" y="1106905"/>
            <a:ext cx="5288190" cy="87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2024-06-26T22:26:26Z</dcterms:modified>
</cp:coreProperties>
</file>