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58" r:id="rId2"/>
    <p:sldId id="257" r:id="rId3"/>
    <p:sldId id="256" r:id="rId4"/>
  </p:sldIdLst>
  <p:sldSz cx="532765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4E4"/>
    <a:srgbClr val="BDBDBD"/>
    <a:srgbClr val="01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47"/>
    <p:restoredTop sz="92517"/>
  </p:normalViewPr>
  <p:slideViewPr>
    <p:cSldViewPr snapToGrid="0">
      <p:cViewPr varScale="1">
        <p:scale>
          <a:sx n="107" d="100"/>
          <a:sy n="107" d="100"/>
        </p:scale>
        <p:origin x="2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41563" y="1143000"/>
            <a:ext cx="2174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1pPr>
    <a:lvl2pPr marL="30929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2pPr>
    <a:lvl3pPr marL="618592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3pPr>
    <a:lvl4pPr marL="927887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4pPr>
    <a:lvl5pPr marL="1237183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5pPr>
    <a:lvl6pPr marL="1546479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6pPr>
    <a:lvl7pPr marL="1855775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7pPr>
    <a:lvl8pPr marL="2165071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8pPr>
    <a:lvl9pPr marL="247436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712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Uma imagem com verde, captura de ecrã, Gráficos&#10;&#10;Descrição gerada automaticamente">
            <a:extLst>
              <a:ext uri="{FF2B5EF4-FFF2-40B4-BE49-F238E27FC236}">
                <a16:creationId xmlns:a16="http://schemas.microsoft.com/office/drawing/2014/main" id="{4927F953-10FC-7905-E561-64B756683A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375275"/>
            <a:ext cx="5321300" cy="2184400"/>
          </a:xfrm>
          <a:prstGeom prst="rect">
            <a:avLst/>
          </a:prstGeom>
        </p:spPr>
      </p:pic>
      <p:sp>
        <p:nvSpPr>
          <p:cNvPr id="14" name="Marcador de Posição da Imagem 13">
            <a:extLst>
              <a:ext uri="{FF2B5EF4-FFF2-40B4-BE49-F238E27FC236}">
                <a16:creationId xmlns:a16="http://schemas.microsoft.com/office/drawing/2014/main" id="{E4D75ACD-3E70-F89D-E1B6-B77ED0F7B8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6852" y="1335307"/>
            <a:ext cx="4367596" cy="2763837"/>
          </a:xfrm>
          <a:prstGeom prst="round2Diag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pt-PT" dirty="0"/>
          </a:p>
        </p:txBody>
      </p:sp>
      <p:pic>
        <p:nvPicPr>
          <p:cNvPr id="2" name="Imagem 1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C1D91AAC-E8B0-8369-FC4C-97F19AC25B9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332587" y="454213"/>
            <a:ext cx="2662477" cy="440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8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 descr="Uma imagem com captura de ecrã, Gráficos, verde, logótipo&#10;&#10;Descrição gerada automaticamente">
            <a:extLst>
              <a:ext uri="{FF2B5EF4-FFF2-40B4-BE49-F238E27FC236}">
                <a16:creationId xmlns:a16="http://schemas.microsoft.com/office/drawing/2014/main" id="{A14AEA55-4AE3-599B-30E5-430EC6F388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5" y="5375275"/>
            <a:ext cx="53213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6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46F1-7463-B04F-B4D8-BD5600791505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0728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BC46F1-7463-B04F-B4D8-BD5600791505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96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9" r:id="rId3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texto, Cara humana, pessoa, Publicação&#10;&#10;Descrição gerada automaticamente">
            <a:extLst>
              <a:ext uri="{FF2B5EF4-FFF2-40B4-BE49-F238E27FC236}">
                <a16:creationId xmlns:a16="http://schemas.microsoft.com/office/drawing/2014/main" id="{92B67CFE-7E34-B6A3-9915-6BBF29078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8567"/>
            <a:ext cx="5327650" cy="4272292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162538" y="165618"/>
            <a:ext cx="2463952" cy="956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A5 | frente/verso</a:t>
            </a:r>
            <a:endParaRPr lang="pt-PT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414786" y="1627339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774798" y="6626553"/>
            <a:ext cx="1778052" cy="598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pPr algn="ctr"/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0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2419460" y="7055417"/>
            <a:ext cx="488729" cy="33864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sp>
        <p:nvSpPr>
          <p:cNvPr id="11" name="Marcador de Posição do Título 1">
            <a:extLst>
              <a:ext uri="{FF2B5EF4-FFF2-40B4-BE49-F238E27FC236}">
                <a16:creationId xmlns:a16="http://schemas.microsoft.com/office/drawing/2014/main" id="{08CBA42D-F832-64AF-371E-0452D59E269E}"/>
              </a:ext>
            </a:extLst>
          </p:cNvPr>
          <p:cNvSpPr txBox="1">
            <a:spLocks/>
          </p:cNvSpPr>
          <p:nvPr/>
        </p:nvSpPr>
        <p:spPr>
          <a:xfrm>
            <a:off x="4443210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Frente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Marcador de Posição do Título 1">
            <a:extLst>
              <a:ext uri="{FF2B5EF4-FFF2-40B4-BE49-F238E27FC236}">
                <a16:creationId xmlns:a16="http://schemas.microsoft.com/office/drawing/2014/main" id="{5842C97F-DDAD-EAA7-F557-1B796FAE55DA}"/>
              </a:ext>
            </a:extLst>
          </p:cNvPr>
          <p:cNvSpPr txBox="1">
            <a:spLocks/>
          </p:cNvSpPr>
          <p:nvPr/>
        </p:nvSpPr>
        <p:spPr>
          <a:xfrm>
            <a:off x="94494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Verso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1F208CBE-0F95-49E3-4106-D1388D80108B}"/>
              </a:ext>
            </a:extLst>
          </p:cNvPr>
          <p:cNvSpPr txBox="1">
            <a:spLocks/>
          </p:cNvSpPr>
          <p:nvPr/>
        </p:nvSpPr>
        <p:spPr>
          <a:xfrm>
            <a:off x="441000" y="4494812"/>
            <a:ext cx="4637632" cy="515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32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98FDA8C1-9BF0-5077-0196-B3FE7330D485}"/>
              </a:ext>
            </a:extLst>
          </p:cNvPr>
          <p:cNvSpPr txBox="1">
            <a:spLocks/>
          </p:cNvSpPr>
          <p:nvPr/>
        </p:nvSpPr>
        <p:spPr>
          <a:xfrm>
            <a:off x="3935233" y="716112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</a:t>
            </a:r>
            <a:endParaRPr lang="pt-PT" sz="1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4FC0553-3BC4-B0B2-A052-3DD10A9B904E}"/>
              </a:ext>
            </a:extLst>
          </p:cNvPr>
          <p:cNvSpPr txBox="1">
            <a:spLocks/>
          </p:cNvSpPr>
          <p:nvPr/>
        </p:nvSpPr>
        <p:spPr>
          <a:xfrm>
            <a:off x="455400" y="4919914"/>
            <a:ext cx="2762675" cy="341034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14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454AFFFC-BEF5-730E-607A-912CB0B6B915}"/>
              </a:ext>
            </a:extLst>
          </p:cNvPr>
          <p:cNvSpPr txBox="1">
            <a:spLocks/>
          </p:cNvSpPr>
          <p:nvPr/>
        </p:nvSpPr>
        <p:spPr>
          <a:xfrm>
            <a:off x="441000" y="5355542"/>
            <a:ext cx="4445650" cy="98430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Marcador de Posição da Imagem 13">
            <a:extLst>
              <a:ext uri="{FF2B5EF4-FFF2-40B4-BE49-F238E27FC236}">
                <a16:creationId xmlns:a16="http://schemas.microsoft.com/office/drawing/2014/main" id="{8F8A6E9D-8FD6-D23F-03FE-995DC1BEA8A3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455400" y="1288031"/>
            <a:ext cx="4367596" cy="2878807"/>
          </a:xfrm>
          <a:prstGeom prst="round2Diag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857390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373885" y="5760862"/>
            <a:ext cx="1757835" cy="71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Contactos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Ginecologia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Unidade de </a:t>
            </a:r>
            <a:r>
              <a:rPr lang="pt-PT" sz="1000" dirty="0" err="1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Xxxxxx</a:t>
            </a:r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Telefone: 000 000 000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36703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337878" y="943480"/>
            <a:ext cx="2244928" cy="478648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ame&lt;t..",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E02A9B1C-9937-3F9C-6570-6D5C1DA0AEF6}"/>
              </a:ext>
            </a:extLst>
          </p:cNvPr>
          <p:cNvSpPr txBox="1">
            <a:spLocks/>
          </p:cNvSpPr>
          <p:nvPr/>
        </p:nvSpPr>
        <p:spPr>
          <a:xfrm>
            <a:off x="274484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Hora de acordar</a:t>
            </a:r>
          </a:p>
        </p:txBody>
      </p:sp>
      <p:sp>
        <p:nvSpPr>
          <p:cNvPr id="15" name="Marcador de texto 2">
            <a:extLst>
              <a:ext uri="{FF2B5EF4-FFF2-40B4-BE49-F238E27FC236}">
                <a16:creationId xmlns:a16="http://schemas.microsoft.com/office/drawing/2014/main" id="{C540E0E5-2576-31C5-D59C-62948DB888A8}"/>
              </a:ext>
            </a:extLst>
          </p:cNvPr>
          <p:cNvSpPr txBox="1">
            <a:spLocks/>
          </p:cNvSpPr>
          <p:nvPr/>
        </p:nvSpPr>
        <p:spPr>
          <a:xfrm>
            <a:off x="2744844" y="943480"/>
            <a:ext cx="2244928" cy="5974152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amet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7" name="Imagem 16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023455DA-6909-EEE1-24DB-7139FFA99C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020" y="2165426"/>
            <a:ext cx="553387" cy="478893"/>
          </a:xfrm>
          <a:prstGeom prst="rect">
            <a:avLst/>
          </a:prstGeom>
        </p:spPr>
      </p:pic>
      <p:pic>
        <p:nvPicPr>
          <p:cNvPr id="19" name="Imagem 18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531B387-F86E-F723-EB19-8919D58809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0240" y="2069648"/>
            <a:ext cx="383115" cy="595956"/>
          </a:xfrm>
          <a:prstGeom prst="rect">
            <a:avLst/>
          </a:prstGeom>
        </p:spPr>
      </p:pic>
      <p:pic>
        <p:nvPicPr>
          <p:cNvPr id="21" name="Imagem 2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48213C81-39BF-E4B1-5E76-A2D33B3DDC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3188" y="2048364"/>
            <a:ext cx="585314" cy="61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578</Words>
  <Application>Microsoft Macintosh PowerPoint</Application>
  <PresentationFormat>Personalizados</PresentationFormat>
  <Paragraphs>38</Paragraphs>
  <Slides>3</Slides>
  <Notes>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6</cp:revision>
  <dcterms:created xsi:type="dcterms:W3CDTF">2024-06-11T11:15:44Z</dcterms:created>
  <dcterms:modified xsi:type="dcterms:W3CDTF">2024-06-26T22:26:53Z</dcterms:modified>
</cp:coreProperties>
</file>