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FDE7B740-4408-8A9B-FEDD-E437A16628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9264" y="421981"/>
            <a:ext cx="2516853" cy="4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2024-06-26T22:27:49Z</dcterms:modified>
</cp:coreProperties>
</file>