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B05B7FB0-18CC-78FC-B158-B940EAEF53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2384" y="9887920"/>
            <a:ext cx="2508575" cy="4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2024-06-26T22:27:20Z</dcterms:modified>
</cp:coreProperties>
</file>