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8"/>
    <p:restoredTop sz="96695"/>
  </p:normalViewPr>
  <p:slideViewPr>
    <p:cSldViewPr snapToGrid="0">
      <p:cViewPr varScale="1">
        <p:scale>
          <a:sx n="57" d="100"/>
          <a:sy n="57" d="100"/>
        </p:scale>
        <p:origin x="2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3" name="Imagem 2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F5438F1A-899E-5353-EE18-1F0C81BCCD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1566" y="1196829"/>
            <a:ext cx="5108680" cy="83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2024-06-25T19:18:09Z</dcterms:modified>
</cp:coreProperties>
</file>