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EB9BCE40-954F-8F4C-4BB2-ED2F50348D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3129" y="467956"/>
            <a:ext cx="3161393" cy="5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2024-06-25T19:19:38Z</dcterms:modified>
</cp:coreProperties>
</file>