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C9C37A69-A0C9-C7C0-7620-8B4DA71B2F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51295" y="435301"/>
            <a:ext cx="2449694" cy="4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2024-06-25T19:21:10Z</dcterms:modified>
</cp:coreProperties>
</file>