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2BAFFDEA-15C3-B8EE-D116-156FE605BB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7150" y="9872448"/>
            <a:ext cx="2729453" cy="44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2024-06-25T19:20:34Z</dcterms:modified>
</cp:coreProperties>
</file>