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69"/>
    <p:restoredTop sz="96695"/>
  </p:normalViewPr>
  <p:slideViewPr>
    <p:cSldViewPr snapToGrid="0">
      <p:cViewPr varScale="1">
        <p:scale>
          <a:sx n="66" d="100"/>
          <a:sy n="66" d="100"/>
        </p:scale>
        <p:origin x="21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53CAE212-B0E3-414D-515B-9E7CC7F9C7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489986" y="1070239"/>
            <a:ext cx="7772400" cy="77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2024-06-25T16:31:50Z</dcterms:modified>
</cp:coreProperties>
</file>