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3"/>
    <p:restoredTop sz="92517"/>
  </p:normalViewPr>
  <p:slideViewPr>
    <p:cSldViewPr snapToGrid="0">
      <p:cViewPr varScale="1">
        <p:scale>
          <a:sx n="107" d="100"/>
          <a:sy n="107" d="100"/>
        </p:scale>
        <p:origin x="3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1922B0D-5BE9-A718-E8EA-6845036640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2424" y="464418"/>
            <a:ext cx="3455406" cy="34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2024-06-25T16:33:29Z</dcterms:modified>
</cp:coreProperties>
</file>