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>
        <p:scale>
          <a:sx n="98" d="100"/>
          <a:sy n="98" d="100"/>
        </p:scale>
        <p:origin x="2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1256645-1C82-21A1-2564-73C4EF8A51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7730" y="444137"/>
            <a:ext cx="3059899" cy="3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2024-06-25T16:35:58Z</dcterms:modified>
</cp:coreProperties>
</file>