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9D4362A-BFA5-09B8-51F9-993AB58874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210" y="9796344"/>
            <a:ext cx="3409627" cy="3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2024-06-25T16:34:00Z</dcterms:modified>
</cp:coreProperties>
</file>