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71"/>
    <p:restoredTop sz="96695"/>
  </p:normalViewPr>
  <p:slideViewPr>
    <p:cSldViewPr snapToGrid="0">
      <p:cViewPr varScale="1">
        <p:scale>
          <a:sx n="59" d="100"/>
          <a:sy n="59" d="100"/>
        </p:scale>
        <p:origin x="231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C087EE8C-7E0C-9435-AFF7-15532D3D25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2373" y="882386"/>
            <a:ext cx="5507066" cy="90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2024-06-25T18:20:34Z</dcterms:modified>
</cp:coreProperties>
</file>