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3"/>
    <p:restoredTop sz="92517"/>
  </p:normalViewPr>
  <p:slideViewPr>
    <p:cSldViewPr snapToGrid="0">
      <p:cViewPr varScale="1">
        <p:scale>
          <a:sx n="117" d="100"/>
          <a:sy n="117" d="100"/>
        </p:scale>
        <p:origin x="2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9EAE31EB-2383-8486-9AAE-D60A226999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759" y="351320"/>
            <a:ext cx="3368133" cy="55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2024-06-25T18:21:56Z</dcterms:modified>
</cp:coreProperties>
</file>