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986D2973-F9CA-7739-768D-31AED5FDCE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33657" y="391251"/>
            <a:ext cx="2305634" cy="3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2024-06-25T18:23:26Z</dcterms:modified>
</cp:coreProperties>
</file>