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831E7426-FE85-06A5-CA61-89B6B29E82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0642" y="9808780"/>
            <a:ext cx="2671493" cy="43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2024-06-25T18:22:39Z</dcterms:modified>
</cp:coreProperties>
</file>