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66"/>
    <p:restoredTop sz="96695"/>
  </p:normalViewPr>
  <p:slideViewPr>
    <p:cSldViewPr snapToGrid="0">
      <p:cViewPr varScale="1">
        <p:scale>
          <a:sx n="58" d="100"/>
          <a:sy n="58" d="100"/>
        </p:scale>
        <p:origin x="256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687D6B5E-FD3C-3E90-430B-069F8214E3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18070" y="1056358"/>
            <a:ext cx="5255673" cy="86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18</cp:revision>
  <dcterms:created xsi:type="dcterms:W3CDTF">2024-06-11T11:15:44Z</dcterms:created>
  <dcterms:modified xsi:type="dcterms:W3CDTF">2024-06-25T18:01:11Z</dcterms:modified>
</cp:coreProperties>
</file>