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47"/>
    <p:restoredTop sz="92517"/>
  </p:normalViewPr>
  <p:slideViewPr>
    <p:cSldViewPr snapToGrid="0">
      <p:cViewPr varScale="1">
        <p:scale>
          <a:sx n="107" d="100"/>
          <a:sy n="107" d="100"/>
        </p:scale>
        <p:origin x="2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3" name="Imagem 2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2A621021-24D0-111C-3014-3E098A72829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87784" y="504395"/>
            <a:ext cx="2952082" cy="483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7</cp:revision>
  <dcterms:created xsi:type="dcterms:W3CDTF">2024-06-11T11:15:44Z</dcterms:created>
  <dcterms:modified xsi:type="dcterms:W3CDTF">2024-06-25T18:03:12Z</dcterms:modified>
</cp:coreProperties>
</file>