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54A99D36-731F-9999-7276-BE2D9E7B3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057" y="434148"/>
            <a:ext cx="2545120" cy="41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2024-06-25T18:04:06Z</dcterms:modified>
</cp:coreProperties>
</file>