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CA9E5EA6-428B-66DE-111F-FD2651EAA55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8134" y="9863180"/>
            <a:ext cx="2764482" cy="453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2024-06-25T18:02:09Z</dcterms:modified>
</cp:coreProperties>
</file>