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7"/>
    <p:restoredTop sz="96695"/>
  </p:normalViewPr>
  <p:slideViewPr>
    <p:cSldViewPr snapToGrid="0">
      <p:cViewPr varScale="1">
        <p:scale>
          <a:sx n="58" d="100"/>
          <a:sy n="58" d="100"/>
        </p:scale>
        <p:origin x="25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685F44B4-B2AD-21BB-C7AF-71E82F5927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12690" y="1014631"/>
            <a:ext cx="5066432" cy="83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2024-06-25T17:44:01Z</dcterms:modified>
</cp:coreProperties>
</file>