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97"/>
    <p:restoredTop sz="96695"/>
  </p:normalViewPr>
  <p:slideViewPr>
    <p:cSldViewPr snapToGrid="0">
      <p:cViewPr varScale="1">
        <p:scale>
          <a:sx n="58" d="100"/>
          <a:sy n="58" d="100"/>
        </p:scale>
        <p:origin x="254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texto&#10;&#10;Descrição gerada automaticamente">
            <a:extLst>
              <a:ext uri="{FF2B5EF4-FFF2-40B4-BE49-F238E27FC236}">
                <a16:creationId xmlns:a16="http://schemas.microsoft.com/office/drawing/2014/main" id="{685F44B4-B2AD-21BB-C7AF-71E82F5927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12690" y="1014631"/>
            <a:ext cx="5066432" cy="83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18</cp:revision>
  <dcterms:created xsi:type="dcterms:W3CDTF">2024-06-11T11:15:44Z</dcterms:created>
  <dcterms:modified xsi:type="dcterms:W3CDTF">2024-06-25T17:44:01Z</dcterms:modified>
</cp:coreProperties>
</file>