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notesMasterIdLst>
    <p:notesMasterId r:id="rId4"/>
  </p:notesMasterIdLst>
  <p:sldIdLst>
    <p:sldId id="258" r:id="rId2"/>
    <p:sldId id="256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1"/>
    <p:restoredTop sz="96695"/>
  </p:normalViewPr>
  <p:slideViewPr>
    <p:cSldViewPr snapToGrid="0">
      <p:cViewPr varScale="1">
        <p:scale>
          <a:sx n="82" d="100"/>
          <a:sy n="82" d="100"/>
        </p:scale>
        <p:origin x="35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1pPr>
    <a:lvl2pPr marL="30972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2pPr>
    <a:lvl3pPr marL="619455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3pPr>
    <a:lvl4pPr marL="92918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4pPr>
    <a:lvl5pPr marL="1238909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5pPr>
    <a:lvl6pPr marL="154863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6pPr>
    <a:lvl7pPr marL="1858364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7pPr>
    <a:lvl8pPr marL="216809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8pPr>
    <a:lvl9pPr marL="2477818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 descr="Uma imagem com Gráficos, verde, design gráfico, Saturação de cores&#10;&#10;Descrição gerada automaticamente">
            <a:extLst>
              <a:ext uri="{FF2B5EF4-FFF2-40B4-BE49-F238E27FC236}">
                <a16:creationId xmlns:a16="http://schemas.microsoft.com/office/drawing/2014/main" id="{5DBC3A55-0191-1AFC-9997-C4215F601E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9522743"/>
            <a:ext cx="7559675" cy="1169070"/>
          </a:xfrm>
          <a:prstGeom prst="rect">
            <a:avLst/>
          </a:prstGeom>
        </p:spPr>
      </p:pic>
      <p:pic>
        <p:nvPicPr>
          <p:cNvPr id="2" name="Imagem 1" descr="Uma imagem com Tipo de letra, Gráficos, design gráfico, texto&#10;&#10;Descrição gerada automaticamente">
            <a:extLst>
              <a:ext uri="{FF2B5EF4-FFF2-40B4-BE49-F238E27FC236}">
                <a16:creationId xmlns:a16="http://schemas.microsoft.com/office/drawing/2014/main" id="{7D9D56EF-991C-EF42-4AD3-29BA2312BA5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76092" y="9789831"/>
            <a:ext cx="2788518" cy="458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57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266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28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496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1" r:id="rId2"/>
    <p:sldLayoutId id="2147483732" r:id="rId3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m texto, Cara humana, captura de ecrã, jornal&#10;&#10;Descrição gerada automaticamente">
            <a:extLst>
              <a:ext uri="{FF2B5EF4-FFF2-40B4-BE49-F238E27FC236}">
                <a16:creationId xmlns:a16="http://schemas.microsoft.com/office/drawing/2014/main" id="{7E9A51D9-F907-9683-8EB2-7060F12279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70" t="168" r="14936"/>
          <a:stretch/>
        </p:blipFill>
        <p:spPr>
          <a:xfrm>
            <a:off x="0" y="0"/>
            <a:ext cx="7559675" cy="9222684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257090" y="308573"/>
            <a:ext cx="2837801" cy="5097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A4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5500956" y="637408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644721" y="9921384"/>
            <a:ext cx="4266219" cy="41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3535477" y="10176508"/>
            <a:ext cx="596714" cy="41346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-397670" y="11859412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485278" y="1471181"/>
            <a:ext cx="6446581" cy="159817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497803" y="509279"/>
            <a:ext cx="3511489" cy="4051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2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20" name="Marcador de Posição do Título 1">
            <a:extLst>
              <a:ext uri="{FF2B5EF4-FFF2-40B4-BE49-F238E27FC236}">
                <a16:creationId xmlns:a16="http://schemas.microsoft.com/office/drawing/2014/main" id="{8D8C7CAB-6C65-46EB-E4AB-3E7659CE33B6}"/>
              </a:ext>
            </a:extLst>
          </p:cNvPr>
          <p:cNvSpPr txBox="1">
            <a:spLocks/>
          </p:cNvSpPr>
          <p:nvPr/>
        </p:nvSpPr>
        <p:spPr>
          <a:xfrm>
            <a:off x="7490676" y="1185941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575548" y="2828012"/>
            <a:ext cx="6407143" cy="2979754"/>
          </a:xfrm>
          <a:prstGeom prst="roundRect">
            <a:avLst>
              <a:gd name="adj" fmla="val 8702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400" dirty="0"/>
          </a:p>
        </p:txBody>
      </p:sp>
      <p:sp>
        <p:nvSpPr>
          <p:cNvPr id="16" name="Marcador de Posição do Título 1">
            <a:extLst>
              <a:ext uri="{FF2B5EF4-FFF2-40B4-BE49-F238E27FC236}">
                <a16:creationId xmlns:a16="http://schemas.microsoft.com/office/drawing/2014/main" id="{02B7FE2B-0F66-6242-B2A6-027BBC825344}"/>
              </a:ext>
            </a:extLst>
          </p:cNvPr>
          <p:cNvSpPr txBox="1">
            <a:spLocks/>
          </p:cNvSpPr>
          <p:nvPr/>
        </p:nvSpPr>
        <p:spPr>
          <a:xfrm>
            <a:off x="428804" y="935926"/>
            <a:ext cx="7061872" cy="5352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4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SONO SAUDÁVEIS</a:t>
            </a:r>
          </a:p>
        </p:txBody>
      </p:sp>
      <p:sp>
        <p:nvSpPr>
          <p:cNvPr id="25" name="Título 1">
            <a:extLst>
              <a:ext uri="{FF2B5EF4-FFF2-40B4-BE49-F238E27FC236}">
                <a16:creationId xmlns:a16="http://schemas.microsoft.com/office/drawing/2014/main" id="{84217837-9B07-1BEE-2478-7A07A31780C6}"/>
              </a:ext>
            </a:extLst>
          </p:cNvPr>
          <p:cNvSpPr txBox="1">
            <a:spLocks/>
          </p:cNvSpPr>
          <p:nvPr/>
        </p:nvSpPr>
        <p:spPr>
          <a:xfrm>
            <a:off x="589246" y="8366535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Marcador de texto 2">
            <a:extLst>
              <a:ext uri="{FF2B5EF4-FFF2-40B4-BE49-F238E27FC236}">
                <a16:creationId xmlns:a16="http://schemas.microsoft.com/office/drawing/2014/main" id="{DDA7A20E-67FA-A6F5-8253-DF8289959385}"/>
              </a:ext>
            </a:extLst>
          </p:cNvPr>
          <p:cNvSpPr txBox="1">
            <a:spLocks/>
          </p:cNvSpPr>
          <p:nvPr/>
        </p:nvSpPr>
        <p:spPr>
          <a:xfrm>
            <a:off x="589246" y="5989902"/>
            <a:ext cx="2974834" cy="4469331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7" name="Marcador de texto 2">
            <a:extLst>
              <a:ext uri="{FF2B5EF4-FFF2-40B4-BE49-F238E27FC236}">
                <a16:creationId xmlns:a16="http://schemas.microsoft.com/office/drawing/2014/main" id="{23ABD551-EB51-4092-29ED-56C2108C75F0}"/>
              </a:ext>
            </a:extLst>
          </p:cNvPr>
          <p:cNvSpPr txBox="1">
            <a:spLocks/>
          </p:cNvSpPr>
          <p:nvPr/>
        </p:nvSpPr>
        <p:spPr>
          <a:xfrm>
            <a:off x="3957025" y="5989901"/>
            <a:ext cx="2974834" cy="3765985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r>
              <a:rPr lang="pt-PT" sz="1100" dirty="0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2000.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8" name="Marcador de texto 2">
            <a:extLst>
              <a:ext uri="{FF2B5EF4-FFF2-40B4-BE49-F238E27FC236}">
                <a16:creationId xmlns:a16="http://schemas.microsoft.com/office/drawing/2014/main" id="{2AE760AC-58E9-147B-E4FE-17CD767F6590}"/>
              </a:ext>
            </a:extLst>
          </p:cNvPr>
          <p:cNvSpPr txBox="1">
            <a:spLocks/>
          </p:cNvSpPr>
          <p:nvPr/>
        </p:nvSpPr>
        <p:spPr>
          <a:xfrm>
            <a:off x="589246" y="8545437"/>
            <a:ext cx="2831124" cy="833694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9" name="Imagem 28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8068581C-4707-20F8-4216-F812E24444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8989" y="7903513"/>
            <a:ext cx="510451" cy="441737"/>
          </a:xfrm>
          <a:prstGeom prst="rect">
            <a:avLst/>
          </a:prstGeom>
        </p:spPr>
      </p:pic>
      <p:pic>
        <p:nvPicPr>
          <p:cNvPr id="30" name="Imagem 29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B58F821-CE6E-BBC1-6874-D63D311846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2210" y="7816817"/>
            <a:ext cx="353390" cy="549717"/>
          </a:xfrm>
          <a:prstGeom prst="rect">
            <a:avLst/>
          </a:prstGeom>
        </p:spPr>
      </p:pic>
      <p:pic>
        <p:nvPicPr>
          <p:cNvPr id="31" name="Imagem 3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A55A706C-D98E-6D78-6020-8CE7D0FF54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5157" y="7797185"/>
            <a:ext cx="539901" cy="56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</TotalTime>
  <Words>356</Words>
  <Application>Microsoft Macintosh PowerPoint</Application>
  <PresentationFormat>Personalizados</PresentationFormat>
  <Paragraphs>21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16</cp:revision>
  <dcterms:created xsi:type="dcterms:W3CDTF">2024-06-11T11:15:44Z</dcterms:created>
  <dcterms:modified xsi:type="dcterms:W3CDTF">2024-06-25T17:30:00Z</dcterms:modified>
</cp:coreProperties>
</file>