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7D9D56EF-991C-EF42-4AD3-29BA2312BA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092" y="9789831"/>
            <a:ext cx="2788518" cy="45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2024-06-25T17:30:00Z</dcterms:modified>
</cp:coreProperties>
</file>