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73"/>
    <p:restoredTop sz="96695"/>
  </p:normalViewPr>
  <p:slideViewPr>
    <p:cSldViewPr snapToGrid="0">
      <p:cViewPr varScale="1">
        <p:scale>
          <a:sx n="63" d="100"/>
          <a:sy n="63" d="100"/>
        </p:scale>
        <p:origin x="19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Gráficos, design gráfico, texto&#10;&#10;Descrição gerada automaticamente">
            <a:extLst>
              <a:ext uri="{FF2B5EF4-FFF2-40B4-BE49-F238E27FC236}">
                <a16:creationId xmlns:a16="http://schemas.microsoft.com/office/drawing/2014/main" id="{21D0D5C6-6D4F-9D2C-ABBA-D793B9A5A8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791568" y="1052207"/>
            <a:ext cx="5108677" cy="83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2024-06-25T19:11:45Z</dcterms:modified>
</cp:coreProperties>
</file>