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33B2F8E2-3330-2C27-68C5-D3F50B7555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1157" y="420502"/>
            <a:ext cx="3145337" cy="51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2024-06-25T19:12:47Z</dcterms:modified>
</cp:coreProperties>
</file>