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9CA885A2-A085-735E-51A9-5D7596C0E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21848" y="426643"/>
            <a:ext cx="2576708" cy="4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2024-06-25T19:14:30Z</dcterms:modified>
</cp:coreProperties>
</file>