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6EB38224-416B-EDCD-2B1A-E2ABB5A4A0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151" y="9856918"/>
            <a:ext cx="2661445" cy="43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2024-06-25T19:13:18Z</dcterms:modified>
</cp:coreProperties>
</file>