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1"/>
    <p:restoredTop sz="96695"/>
  </p:normalViewPr>
  <p:slideViewPr>
    <p:cSldViewPr snapToGrid="0">
      <p:cViewPr varScale="1">
        <p:scale>
          <a:sx n="58" d="100"/>
          <a:sy n="58" d="100"/>
        </p:scale>
        <p:origin x="37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F3765CFA-3BC0-C643-C102-54591BC6B5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04536" y="1045206"/>
            <a:ext cx="4482740" cy="73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2024-06-25T16:54:56Z</dcterms:modified>
</cp:coreProperties>
</file>