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F3765CFA-3BC0-C643-C102-54591BC6B5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4536" y="1045206"/>
            <a:ext cx="4482740" cy="73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2024-06-25T16:54:56Z</dcterms:modified>
</cp:coreProperties>
</file>