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17DDCD85-E248-F7B6-23F8-4DBE31FB91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4639" y="468642"/>
            <a:ext cx="3298372" cy="54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2024-06-25T16:55:28Z</dcterms:modified>
</cp:coreProperties>
</file>