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12CC2D9D-C8F2-2290-8CE7-439AE728A1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0786" y="9831616"/>
            <a:ext cx="2800318" cy="46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2024-06-25T16:55:54Z</dcterms:modified>
</cp:coreProperties>
</file>