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5" name="Imagem 4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D2E473C6-10EB-A722-C15E-2A4F6351EE8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35346" y="454388"/>
            <a:ext cx="3056958" cy="50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2024-06-25T19:08:32Z</dcterms:modified>
</cp:coreProperties>
</file>