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2533EE61-8A97-5257-4798-70A2F5071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0859" y="386175"/>
            <a:ext cx="2528280" cy="4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2024-06-25T19:10:09Z</dcterms:modified>
</cp:coreProperties>
</file>