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5" name="Imagem 4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5ADBA9A9-CC90-87CE-4C7D-D56A1DCB291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86523" y="9856921"/>
            <a:ext cx="2595983" cy="42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2024-06-25T19:07:41Z</dcterms:modified>
</cp:coreProperties>
</file>