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7D79178C-67ED-95BA-27F3-F3E6841F3D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3341" y="438672"/>
            <a:ext cx="3220968" cy="53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2024-06-25T18:54:28Z</dcterms:modified>
</cp:coreProperties>
</file>