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719792B-C4B1-DD50-3213-D71C13DBD6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5197" y="524490"/>
            <a:ext cx="3677256" cy="39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2024-06-25T16:48:48Z</dcterms:modified>
</cp:coreProperties>
</file>