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47"/>
    <p:restoredTop sz="92517"/>
  </p:normalViewPr>
  <p:slideViewPr>
    <p:cSldViewPr snapToGrid="0">
      <p:cViewPr varScale="1">
        <p:scale>
          <a:sx n="107" d="100"/>
          <a:sy n="107" d="100"/>
        </p:scale>
        <p:origin x="2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B719792B-C4B1-DD50-3213-D71C13DBD66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25197" y="524490"/>
            <a:ext cx="3677256" cy="393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6</cp:revision>
  <dcterms:created xsi:type="dcterms:W3CDTF">2024-06-11T11:15:44Z</dcterms:created>
  <dcterms:modified xsi:type="dcterms:W3CDTF">2024-06-25T16:48:48Z</dcterms:modified>
</cp:coreProperties>
</file>