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3AD6159C-3E78-0055-E759-11463DF593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4435" y="9904436"/>
            <a:ext cx="3051417" cy="32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2024-06-25T16:49:31Z</dcterms:modified>
</cp:coreProperties>
</file>