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21"/>
    <p:restoredTop sz="96695"/>
  </p:normalViewPr>
  <p:slideViewPr>
    <p:cSldViewPr snapToGrid="0">
      <p:cViewPr varScale="1">
        <p:scale>
          <a:sx n="58" d="100"/>
          <a:sy n="58" d="100"/>
        </p:scale>
        <p:origin x="37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70396F90-6FC1-612C-D6AB-084D321A7B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45911" y="1177376"/>
            <a:ext cx="4599990" cy="757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2024-06-26T22:13:11Z</dcterms:modified>
</cp:coreProperties>
</file>