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70396F90-6FC1-612C-D6AB-084D321A7B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5911" y="1177376"/>
            <a:ext cx="4599990" cy="75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2024-06-26T22:13:11Z</dcterms:modified>
</cp:coreProperties>
</file>