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263D22E0-57C1-9FDD-4A5D-BC9D8076FA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5184" y="472459"/>
            <a:ext cx="2817282" cy="46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2024-06-26T22:13:35Z</dcterms:modified>
</cp:coreProperties>
</file>